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6" r:id="rId6"/>
    <p:sldId id="284" r:id="rId7"/>
    <p:sldId id="289" r:id="rId8"/>
    <p:sldId id="285" r:id="rId9"/>
    <p:sldId id="287" r:id="rId10"/>
    <p:sldId id="266" r:id="rId11"/>
    <p:sldId id="290" r:id="rId12"/>
    <p:sldId id="291" r:id="rId13"/>
    <p:sldId id="293" r:id="rId14"/>
    <p:sldId id="294" r:id="rId15"/>
    <p:sldId id="295" r:id="rId16"/>
    <p:sldId id="296" r:id="rId17"/>
    <p:sldId id="292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10/19/2017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10/19/2017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6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10/19/2017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10/19/2017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10/19/2017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10/19/2017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cmediasolutions.org/privid/82709?key=761fd6a554390767925bb3ce642f4562bd9feca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cmediasolutions.org/privid/82707?key=126088cb106bf4588a3b2cdd67a3e0a44de8078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cmediasolutions.org/privid/82708?key=80822d01d5cc142a4d2212bb9464992bb0c1b38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OER Professional Development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Friday, October 20, 2017 </a:t>
            </a:r>
            <a:endParaRPr lang="en-US" b="1" dirty="0" smtClean="0"/>
          </a:p>
          <a:p>
            <a:r>
              <a:rPr lang="en-US" b="1" dirty="0" smtClean="0"/>
              <a:t>from </a:t>
            </a:r>
            <a:r>
              <a:rPr lang="en-US" b="1" dirty="0"/>
              <a:t>8:30 am – 12:00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How to get started with OER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Panel</a:t>
            </a:r>
          </a:p>
        </p:txBody>
      </p:sp>
    </p:spTree>
    <p:extLst>
      <p:ext uri="{BB962C8B-B14F-4D97-AF65-F5344CB8AC3E}">
        <p14:creationId xmlns:p14="http://schemas.microsoft.com/office/powerpoint/2010/main" val="370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Students and Faculty Experiences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De-mystifying the Technical Side of using OER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Instructional Technologists / Designers</a:t>
            </a:r>
          </a:p>
          <a:p>
            <a:r>
              <a:rPr lang="en-US" dirty="0" smtClean="0"/>
              <a:t>The DE5 Team (MC, OC, VC)</a:t>
            </a:r>
          </a:p>
        </p:txBody>
      </p:sp>
    </p:spTree>
    <p:extLst>
      <p:ext uri="{BB962C8B-B14F-4D97-AF65-F5344CB8AC3E}">
        <p14:creationId xmlns:p14="http://schemas.microsoft.com/office/powerpoint/2010/main" val="38520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Wrap-up, </a:t>
            </a:r>
            <a:br>
              <a:rPr lang="en-US" b="1" dirty="0" smtClean="0"/>
            </a:br>
            <a:r>
              <a:rPr lang="en-US" b="1" dirty="0" smtClean="0"/>
              <a:t>Pledge Card Raffle Drawing, </a:t>
            </a:r>
            <a:br>
              <a:rPr lang="en-US" b="1" dirty="0" smtClean="0"/>
            </a:br>
            <a:r>
              <a:rPr lang="en-US" b="1" dirty="0" smtClean="0"/>
              <a:t>Survey Completion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1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Mingle and enjoy light refreshments</a:t>
            </a:r>
          </a:p>
          <a:p>
            <a:r>
              <a:rPr lang="en-US" dirty="0" smtClean="0"/>
              <a:t>Chat with your colleagues using OER in small groups</a:t>
            </a:r>
          </a:p>
          <a:p>
            <a:r>
              <a:rPr lang="en-US" dirty="0" smtClean="0"/>
              <a:t>Observe their OER supported Canvas Courses</a:t>
            </a:r>
          </a:p>
          <a:p>
            <a:r>
              <a:rPr lang="en-US" dirty="0" smtClean="0"/>
              <a:t>Figure out – What is next?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check-in during Breakfast</a:t>
            </a:r>
            <a:endParaRPr lang="en-US" dirty="0"/>
          </a:p>
        </p:txBody>
      </p:sp>
      <p:pic>
        <p:nvPicPr>
          <p:cNvPr id="2" name="Content Placeholder 1" descr="Форум HobbyKafe.com • Виж темата - Дне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2151062"/>
            <a:ext cx="4762500" cy="3571875"/>
          </a:xfr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Opening Remarks</a:t>
            </a:r>
            <a:br>
              <a:rPr lang="en-US" b="1" dirty="0" smtClean="0"/>
            </a:br>
            <a:r>
              <a:rPr lang="en-US" b="1" dirty="0" smtClean="0"/>
              <a:t>and 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Dean Huddleston, Ventura College</a:t>
            </a:r>
          </a:p>
          <a:p>
            <a:r>
              <a:rPr lang="en-US" b="1" dirty="0" smtClean="0"/>
              <a:t>Dean Kalfsbeek, Moorpark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Cost of Textbooks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Welcome from the Chancellor’s Office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Dr. Greg Gillespie, Chancellor</a:t>
            </a:r>
          </a:p>
          <a:p>
            <a:r>
              <a:rPr lang="en-US" b="1" dirty="0" smtClean="0"/>
              <a:t>Dr. Rick Post, Vice Chancellor</a:t>
            </a:r>
          </a:p>
        </p:txBody>
      </p:sp>
    </p:spTree>
    <p:extLst>
      <p:ext uri="{BB962C8B-B14F-4D97-AF65-F5344CB8AC3E}">
        <p14:creationId xmlns:p14="http://schemas.microsoft.com/office/powerpoint/2010/main" val="64581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OER Dreams, Reality, and the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Keynote Speaker: </a:t>
            </a:r>
          </a:p>
          <a:p>
            <a:r>
              <a:rPr lang="en-US" b="1" dirty="0" smtClean="0"/>
              <a:t>Dr. Bob Livingston, Cerritos College</a:t>
            </a:r>
          </a:p>
        </p:txBody>
      </p:sp>
    </p:spTree>
    <p:extLst>
      <p:ext uri="{BB962C8B-B14F-4D97-AF65-F5344CB8AC3E}">
        <p14:creationId xmlns:p14="http://schemas.microsoft.com/office/powerpoint/2010/main" val="8399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What </a:t>
            </a:r>
            <a:r>
              <a:rPr lang="en-US" b="1" dirty="0">
                <a:hlinkClick r:id="rId3"/>
              </a:rPr>
              <a:t>Students Think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Take the Leap and Commit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Pledge Card Announcement</a:t>
            </a:r>
          </a:p>
        </p:txBody>
      </p:sp>
    </p:spTree>
    <p:extLst>
      <p:ext uri="{BB962C8B-B14F-4D97-AF65-F5344CB8AC3E}">
        <p14:creationId xmlns:p14="http://schemas.microsoft.com/office/powerpoint/2010/main" val="204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Refreshments, Pledge Card, Raffle </a:t>
            </a:r>
            <a:endParaRPr lang="en-US" dirty="0"/>
          </a:p>
        </p:txBody>
      </p:sp>
      <p:pic>
        <p:nvPicPr>
          <p:cNvPr id="4" name="Content Placeholder 3" descr="phot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66" y="1701800"/>
            <a:ext cx="6716093" cy="4470400"/>
          </a:xfrm>
        </p:spPr>
      </p:pic>
    </p:spTree>
    <p:extLst>
      <p:ext uri="{BB962C8B-B14F-4D97-AF65-F5344CB8AC3E}">
        <p14:creationId xmlns:p14="http://schemas.microsoft.com/office/powerpoint/2010/main" val="30558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36</TotalTime>
  <Words>145</Words>
  <Application>Microsoft Office PowerPoint</Application>
  <PresentationFormat>Custom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Books 16x9</vt:lpstr>
      <vt:lpstr>OER Professional Development Workshop</vt:lpstr>
      <vt:lpstr>Please check-in during Breakfast</vt:lpstr>
      <vt:lpstr>Opening Remarks and Introductions</vt:lpstr>
      <vt:lpstr>Cost of Textbooks</vt:lpstr>
      <vt:lpstr>Welcome from the Chancellor’s Office</vt:lpstr>
      <vt:lpstr> OER Dreams, Reality, and the Future</vt:lpstr>
      <vt:lpstr>What Students Think </vt:lpstr>
      <vt:lpstr> Take the Leap and Commit</vt:lpstr>
      <vt:lpstr>Refreshments, Pledge Card, Raffle </vt:lpstr>
      <vt:lpstr> How to get started with OER Resources</vt:lpstr>
      <vt:lpstr>Students and Faculty Experiences</vt:lpstr>
      <vt:lpstr>De-mystifying the Technical Side of using OER</vt:lpstr>
      <vt:lpstr>Wrap-up,  Pledge Card Raffle Drawing,  Survey Completion</vt:lpstr>
      <vt:lpstr>Happy Hour</vt:lpstr>
    </vt:vector>
  </TitlesOfParts>
  <Company>Ventura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Professional Development Workshop</dc:title>
  <dc:creator>Matthew Moore</dc:creator>
  <cp:lastModifiedBy>Matthew Moore</cp:lastModifiedBy>
  <cp:revision>5</cp:revision>
  <dcterms:created xsi:type="dcterms:W3CDTF">2017-10-19T22:18:08Z</dcterms:created>
  <dcterms:modified xsi:type="dcterms:W3CDTF">2017-10-19T22:55:07Z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